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660"/>
  </p:normalViewPr>
  <p:slideViewPr>
    <p:cSldViewPr>
      <p:cViewPr varScale="1">
        <p:scale>
          <a:sx n="63" d="100"/>
          <a:sy n="63" d="100"/>
        </p:scale>
        <p:origin x="-135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30CDA2FF-45F5-420D-9A86-F5175F600124}" type="datetimeFigureOut">
              <a:rPr lang="pt-PT" smtClean="0"/>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D8BD0F18-C329-4DAC-BCC6-B1D9FD7BEB26}" type="slidenum">
              <a:rPr lang="pt-PT" smtClean="0"/>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30CDA2FF-45F5-420D-9A86-F5175F600124}" type="datetimeFigureOut">
              <a:rPr lang="pt-PT" smtClean="0"/>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D8BD0F18-C329-4DAC-BCC6-B1D9FD7BEB26}" type="slidenum">
              <a:rPr lang="pt-PT" smtClean="0"/>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30CDA2FF-45F5-420D-9A86-F5175F600124}" type="datetimeFigureOut">
              <a:rPr lang="pt-PT" smtClean="0"/>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D8BD0F18-C329-4DAC-BCC6-B1D9FD7BEB26}" type="slidenum">
              <a:rPr lang="pt-PT" smtClean="0"/>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30CDA2FF-45F5-420D-9A86-F5175F600124}" type="datetimeFigureOut">
              <a:rPr lang="pt-PT" smtClean="0"/>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D8BD0F18-C329-4DAC-BCC6-B1D9FD7BEB26}" type="slidenum">
              <a:rPr lang="pt-PT" smtClean="0"/>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30CDA2FF-45F5-420D-9A86-F5175F600124}" type="datetimeFigureOut">
              <a:rPr lang="pt-PT" smtClean="0"/>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D8BD0F18-C329-4DAC-BCC6-B1D9FD7BEB26}" type="slidenum">
              <a:rPr lang="pt-PT" smtClean="0"/>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30CDA2FF-45F5-420D-9A86-F5175F600124}" type="datetimeFigureOut">
              <a:rPr lang="pt-PT" smtClean="0"/>
              <a:t>23-03-2014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D8BD0F18-C329-4DAC-BCC6-B1D9FD7BEB26}" type="slidenum">
              <a:rPr lang="pt-PT" smtClean="0"/>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30CDA2FF-45F5-420D-9A86-F5175F600124}" type="datetimeFigureOut">
              <a:rPr lang="pt-PT" smtClean="0"/>
              <a:t>23-03-2014</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D8BD0F18-C329-4DAC-BCC6-B1D9FD7BEB26}" type="slidenum">
              <a:rPr lang="pt-PT" smtClean="0"/>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30CDA2FF-45F5-420D-9A86-F5175F600124}" type="datetimeFigureOut">
              <a:rPr lang="pt-PT" smtClean="0"/>
              <a:t>23-03-2014</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D8BD0F18-C329-4DAC-BCC6-B1D9FD7BEB26}" type="slidenum">
              <a:rPr lang="pt-PT" smtClean="0"/>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30CDA2FF-45F5-420D-9A86-F5175F600124}" type="datetimeFigureOut">
              <a:rPr lang="pt-PT" smtClean="0"/>
              <a:t>23-03-2014</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D8BD0F18-C329-4DAC-BCC6-B1D9FD7BEB26}" type="slidenum">
              <a:rPr lang="pt-PT" smtClean="0"/>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30CDA2FF-45F5-420D-9A86-F5175F600124}" type="datetimeFigureOut">
              <a:rPr lang="pt-PT" smtClean="0"/>
              <a:t>23-03-2014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D8BD0F18-C329-4DAC-BCC6-B1D9FD7BEB26}" type="slidenum">
              <a:rPr lang="pt-PT" smtClean="0"/>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30CDA2FF-45F5-420D-9A86-F5175F600124}" type="datetimeFigureOut">
              <a:rPr lang="pt-PT" smtClean="0"/>
              <a:t>23-03-2014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D8BD0F18-C329-4DAC-BCC6-B1D9FD7BEB26}" type="slidenum">
              <a:rPr lang="pt-PT" smtClean="0"/>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CDA2FF-45F5-420D-9A86-F5175F600124}" type="datetimeFigureOut">
              <a:rPr lang="pt-PT" smtClean="0"/>
              <a:t>23-03-2014</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BD0F18-C329-4DAC-BCC6-B1D9FD7BEB26}" type="slidenum">
              <a:rPr lang="pt-PT" smtClean="0"/>
              <a:t>‹nº›</a:t>
            </a:fld>
            <a:endParaRPr lang="pt-PT"/>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hyperlink" Target="http://video.mit.edu/watch/4d-printing-mit-self-folding-strand-13803/"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m 9" descr="images (3).jpg"/>
          <p:cNvPicPr>
            <a:picLocks noChangeAspect="1"/>
          </p:cNvPicPr>
          <p:nvPr/>
        </p:nvPicPr>
        <p:blipFill>
          <a:blip r:embed="rId2" cstate="print"/>
          <a:stretch>
            <a:fillRect/>
          </a:stretch>
        </p:blipFill>
        <p:spPr>
          <a:xfrm rot="1072434">
            <a:off x="5559967" y="493353"/>
            <a:ext cx="3577823" cy="2308273"/>
          </a:xfrm>
          <a:prstGeom prst="rect">
            <a:avLst/>
          </a:prstGeom>
        </p:spPr>
      </p:pic>
      <p:pic>
        <p:nvPicPr>
          <p:cNvPr id="9" name="Imagem 8" descr="images.jpg"/>
          <p:cNvPicPr>
            <a:picLocks noChangeAspect="1"/>
          </p:cNvPicPr>
          <p:nvPr/>
        </p:nvPicPr>
        <p:blipFill>
          <a:blip r:embed="rId3" cstate="print"/>
          <a:stretch>
            <a:fillRect/>
          </a:stretch>
        </p:blipFill>
        <p:spPr>
          <a:xfrm rot="20250758">
            <a:off x="259885" y="696427"/>
            <a:ext cx="4072759" cy="2168612"/>
          </a:xfrm>
          <a:prstGeom prst="rect">
            <a:avLst/>
          </a:prstGeom>
        </p:spPr>
      </p:pic>
      <p:sp>
        <p:nvSpPr>
          <p:cNvPr id="2" name="Título 1"/>
          <p:cNvSpPr>
            <a:spLocks noGrp="1"/>
          </p:cNvSpPr>
          <p:nvPr>
            <p:ph type="ctrTitle"/>
          </p:nvPr>
        </p:nvSpPr>
        <p:spPr>
          <a:xfrm>
            <a:off x="683568" y="2708920"/>
            <a:ext cx="7772400" cy="1470025"/>
          </a:xfrm>
        </p:spPr>
        <p:txBody>
          <a:bodyPr/>
          <a:lstStyle/>
          <a:p>
            <a:r>
              <a:rPr lang="en-GB" dirty="0" smtClean="0">
                <a:solidFill>
                  <a:srgbClr val="0070C0"/>
                </a:solidFill>
              </a:rPr>
              <a:t>My Own World Of </a:t>
            </a:r>
            <a:br>
              <a:rPr lang="en-GB" dirty="0" smtClean="0">
                <a:solidFill>
                  <a:srgbClr val="0070C0"/>
                </a:solidFill>
              </a:rPr>
            </a:br>
            <a:r>
              <a:rPr lang="en-GB" dirty="0" smtClean="0">
                <a:solidFill>
                  <a:srgbClr val="0070C0"/>
                </a:solidFill>
              </a:rPr>
              <a:t>Technology</a:t>
            </a:r>
            <a:endParaRPr lang="en-GB" dirty="0">
              <a:solidFill>
                <a:srgbClr val="0070C0"/>
              </a:solidFill>
            </a:endParaRPr>
          </a:p>
        </p:txBody>
      </p:sp>
      <p:pic>
        <p:nvPicPr>
          <p:cNvPr id="8" name="Imagem 7" descr="transferir.jpg"/>
          <p:cNvPicPr>
            <a:picLocks noChangeAspect="1"/>
          </p:cNvPicPr>
          <p:nvPr/>
        </p:nvPicPr>
        <p:blipFill>
          <a:blip r:embed="rId4" cstate="print"/>
          <a:stretch>
            <a:fillRect/>
          </a:stretch>
        </p:blipFill>
        <p:spPr>
          <a:xfrm rot="2358993">
            <a:off x="6704075" y="4476937"/>
            <a:ext cx="2609850" cy="1752600"/>
          </a:xfrm>
          <a:prstGeom prst="rect">
            <a:avLst/>
          </a:prstGeom>
        </p:spPr>
      </p:pic>
      <p:pic>
        <p:nvPicPr>
          <p:cNvPr id="11" name="Imagem 10" descr="images (2).jpg"/>
          <p:cNvPicPr>
            <a:picLocks noChangeAspect="1"/>
          </p:cNvPicPr>
          <p:nvPr/>
        </p:nvPicPr>
        <p:blipFill>
          <a:blip r:embed="rId5" cstate="print"/>
          <a:stretch>
            <a:fillRect/>
          </a:stretch>
        </p:blipFill>
        <p:spPr>
          <a:xfrm>
            <a:off x="3635896" y="5048250"/>
            <a:ext cx="2533650" cy="1809750"/>
          </a:xfrm>
          <a:prstGeom prst="rect">
            <a:avLst/>
          </a:prstGeom>
        </p:spPr>
      </p:pic>
      <p:pic>
        <p:nvPicPr>
          <p:cNvPr id="12" name="Imagem 11" descr="images (1).jpg"/>
          <p:cNvPicPr>
            <a:picLocks noChangeAspect="1"/>
          </p:cNvPicPr>
          <p:nvPr/>
        </p:nvPicPr>
        <p:blipFill>
          <a:blip r:embed="rId6" cstate="print"/>
          <a:stretch>
            <a:fillRect/>
          </a:stretch>
        </p:blipFill>
        <p:spPr>
          <a:xfrm rot="19554562">
            <a:off x="227132" y="4568929"/>
            <a:ext cx="2762250" cy="1657350"/>
          </a:xfrm>
          <a:prstGeom prst="rect">
            <a:avLst/>
          </a:prstGeom>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feat-tecnologia1.jpg"/>
          <p:cNvPicPr>
            <a:picLocks noChangeAspect="1"/>
          </p:cNvPicPr>
          <p:nvPr/>
        </p:nvPicPr>
        <p:blipFill>
          <a:blip r:embed="rId2" cstate="print">
            <a:lum bright="30000" contrast="-10000"/>
          </a:blip>
          <a:stretch>
            <a:fillRect/>
          </a:stretch>
        </p:blipFill>
        <p:spPr>
          <a:xfrm>
            <a:off x="3203848" y="3429000"/>
            <a:ext cx="5940152" cy="3429000"/>
          </a:xfrm>
          <a:prstGeom prst="rect">
            <a:avLst/>
          </a:prstGeom>
        </p:spPr>
      </p:pic>
      <p:pic>
        <p:nvPicPr>
          <p:cNvPr id="4" name="Imagem 3" descr="transferir (1).jpg"/>
          <p:cNvPicPr>
            <a:picLocks noChangeAspect="1"/>
          </p:cNvPicPr>
          <p:nvPr/>
        </p:nvPicPr>
        <p:blipFill>
          <a:blip r:embed="rId3" cstate="print">
            <a:lum bright="40000" contrast="-10000"/>
          </a:blip>
          <a:stretch>
            <a:fillRect/>
          </a:stretch>
        </p:blipFill>
        <p:spPr>
          <a:xfrm>
            <a:off x="0" y="0"/>
            <a:ext cx="5918981" cy="3429000"/>
          </a:xfrm>
          <a:prstGeom prst="rect">
            <a:avLst/>
          </a:prstGeom>
        </p:spPr>
      </p:pic>
      <p:sp>
        <p:nvSpPr>
          <p:cNvPr id="5" name="CaixaDeTexto 4"/>
          <p:cNvSpPr txBox="1"/>
          <p:nvPr/>
        </p:nvSpPr>
        <p:spPr>
          <a:xfrm>
            <a:off x="611560" y="620688"/>
            <a:ext cx="8064896" cy="6001643"/>
          </a:xfrm>
          <a:prstGeom prst="rect">
            <a:avLst/>
          </a:prstGeom>
          <a:noFill/>
          <a:ln>
            <a:solidFill>
              <a:schemeClr val="tx1"/>
            </a:solidFill>
          </a:ln>
        </p:spPr>
        <p:txBody>
          <a:bodyPr wrap="square" rtlCol="0">
            <a:spAutoFit/>
          </a:bodyPr>
          <a:lstStyle/>
          <a:p>
            <a:pPr>
              <a:buNone/>
            </a:pPr>
            <a:r>
              <a:rPr lang="en-GB" sz="2800" dirty="0" smtClean="0"/>
              <a:t>	</a:t>
            </a:r>
            <a:r>
              <a:rPr lang="en-GB" sz="3200" dirty="0" smtClean="0">
                <a:ln>
                  <a:solidFill>
                    <a:schemeClr val="tx1"/>
                  </a:solidFill>
                </a:ln>
              </a:rPr>
              <a:t>Technology is becoming more and more advanced and useful. Nowadays, electrical appliances, telecommunication devices and other technological gadgets, has turned our life into something much easier and comfortable.</a:t>
            </a:r>
            <a:endParaRPr lang="pt-PT" sz="3200" dirty="0" smtClean="0">
              <a:ln>
                <a:solidFill>
                  <a:schemeClr val="tx1"/>
                </a:solidFill>
              </a:ln>
            </a:endParaRPr>
          </a:p>
          <a:p>
            <a:r>
              <a:rPr lang="en-GB" sz="3200" dirty="0" smtClean="0">
                <a:ln>
                  <a:solidFill>
                    <a:schemeClr val="tx1"/>
                  </a:solidFill>
                </a:ln>
              </a:rPr>
              <a:t>	In the future, this comfort will be greater. There are some predictions about futuristic gadgets that will be invented in order to make our life better. </a:t>
            </a:r>
            <a:r>
              <a:rPr lang="en-GB" sz="3200" dirty="0">
                <a:ln>
                  <a:solidFill>
                    <a:schemeClr val="tx1"/>
                  </a:solidFill>
                </a:ln>
              </a:rPr>
              <a:t>I have 2 examples of future inventions that will make many of our problems disappear:</a:t>
            </a:r>
            <a:endParaRPr lang="pt-PT" sz="3200" dirty="0">
              <a:ln>
                <a:solidFill>
                  <a:schemeClr val="tx1"/>
                </a:solidFill>
              </a:ln>
            </a:endParaRPr>
          </a:p>
          <a:p>
            <a:pPr>
              <a:buNone/>
            </a:pPr>
            <a:endParaRPr lang="pt-PT" sz="3200" dirty="0">
              <a:ln>
                <a:solidFill>
                  <a:schemeClr val="tx1"/>
                </a:solidFill>
              </a:ln>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2000"/>
                                        <p:tgtEl>
                                          <p:spTgt spid="5">
                                            <p:bg/>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20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Effect transition="in" filter="fade">
                                      <p:cBhvr>
                                        <p:cTn id="28"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descr="Volvo-self-driving-car (1).jpg"/>
          <p:cNvPicPr>
            <a:picLocks noChangeAspect="1"/>
          </p:cNvPicPr>
          <p:nvPr/>
        </p:nvPicPr>
        <p:blipFill>
          <a:blip r:embed="rId2" cstate="print">
            <a:lum bright="40000" contrast="-10000"/>
          </a:blip>
          <a:stretch>
            <a:fillRect/>
          </a:stretch>
        </p:blipFill>
        <p:spPr>
          <a:xfrm>
            <a:off x="0" y="0"/>
            <a:ext cx="9144000" cy="6858000"/>
          </a:xfrm>
          <a:prstGeom prst="rect">
            <a:avLst/>
          </a:prstGeom>
        </p:spPr>
      </p:pic>
      <p:sp>
        <p:nvSpPr>
          <p:cNvPr id="2" name="Título 1"/>
          <p:cNvSpPr>
            <a:spLocks noGrp="1"/>
          </p:cNvSpPr>
          <p:nvPr>
            <p:ph type="title"/>
          </p:nvPr>
        </p:nvSpPr>
        <p:spPr/>
        <p:txBody>
          <a:bodyPr/>
          <a:lstStyle/>
          <a:p>
            <a:r>
              <a:rPr lang="en-GB" dirty="0" smtClean="0"/>
              <a:t>Autonomous</a:t>
            </a:r>
            <a:r>
              <a:rPr lang="pt-PT" dirty="0" smtClean="0"/>
              <a:t> Car</a:t>
            </a:r>
            <a:endParaRPr lang="pt-PT" dirty="0"/>
          </a:p>
        </p:txBody>
      </p:sp>
      <p:sp>
        <p:nvSpPr>
          <p:cNvPr id="3" name="Marcador de Posição de Conteúdo 2"/>
          <p:cNvSpPr>
            <a:spLocks noGrp="1"/>
          </p:cNvSpPr>
          <p:nvPr>
            <p:ph idx="1"/>
          </p:nvPr>
        </p:nvSpPr>
        <p:spPr/>
        <p:txBody>
          <a:bodyPr/>
          <a:lstStyle/>
          <a:p>
            <a:pPr lvl="0"/>
            <a:r>
              <a:rPr lang="en-GB" dirty="0"/>
              <a:t>Autonomous car, driverless car, self-driving car or robot car is a vehicle that is capable of driving itself. It uses the GPS system and laser sensors to find its way and avoid obstacles completely autonomously. Those benefits will be achieved with the processing power of eight computers. The rate of road accidents will decrease in large-scale and traffic jam will almost disappear.</a:t>
            </a:r>
            <a:endParaRPr lang="pt-PT"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descr="transferir (2).jpg"/>
          <p:cNvPicPr>
            <a:picLocks noChangeAspect="1"/>
          </p:cNvPicPr>
          <p:nvPr/>
        </p:nvPicPr>
        <p:blipFill>
          <a:blip r:embed="rId2" cstate="print"/>
          <a:stretch>
            <a:fillRect/>
          </a:stretch>
        </p:blipFill>
        <p:spPr>
          <a:xfrm>
            <a:off x="5498976" y="0"/>
            <a:ext cx="3645024" cy="3645024"/>
          </a:xfrm>
          <a:prstGeom prst="rect">
            <a:avLst/>
          </a:prstGeom>
        </p:spPr>
      </p:pic>
      <p:pic>
        <p:nvPicPr>
          <p:cNvPr id="6" name="Imagem 5" descr="junior-6.jpg"/>
          <p:cNvPicPr>
            <a:picLocks noChangeAspect="1"/>
          </p:cNvPicPr>
          <p:nvPr/>
        </p:nvPicPr>
        <p:blipFill>
          <a:blip r:embed="rId3" cstate="print"/>
          <a:stretch>
            <a:fillRect/>
          </a:stretch>
        </p:blipFill>
        <p:spPr>
          <a:xfrm>
            <a:off x="0" y="0"/>
            <a:ext cx="5580112" cy="4387767"/>
          </a:xfrm>
          <a:prstGeom prst="rect">
            <a:avLst/>
          </a:prstGeom>
        </p:spPr>
      </p:pic>
      <p:sp>
        <p:nvSpPr>
          <p:cNvPr id="2" name="Título 1"/>
          <p:cNvSpPr>
            <a:spLocks noGrp="1"/>
          </p:cNvSpPr>
          <p:nvPr>
            <p:ph type="title"/>
          </p:nvPr>
        </p:nvSpPr>
        <p:spPr>
          <a:xfrm>
            <a:off x="395536" y="0"/>
            <a:ext cx="8229600" cy="1143000"/>
          </a:xfrm>
        </p:spPr>
        <p:txBody>
          <a:bodyPr>
            <a:normAutofit/>
          </a:bodyPr>
          <a:lstStyle/>
          <a:p>
            <a:r>
              <a:rPr lang="en-US" sz="6600" dirty="0" smtClean="0"/>
              <a:t>Autonomous</a:t>
            </a:r>
            <a:r>
              <a:rPr lang="pt-PT" sz="6600" dirty="0" smtClean="0"/>
              <a:t> Car</a:t>
            </a:r>
            <a:endParaRPr lang="pt-PT" sz="6600" dirty="0"/>
          </a:p>
        </p:txBody>
      </p:sp>
      <p:pic>
        <p:nvPicPr>
          <p:cNvPr id="4" name="Marcador de Posição de Conteúdo 3" descr="Volvo-Safety-Technologies_0001-537x333.jpg"/>
          <p:cNvPicPr>
            <a:picLocks noGrp="1" noChangeAspect="1"/>
          </p:cNvPicPr>
          <p:nvPr>
            <p:ph idx="1"/>
          </p:nvPr>
        </p:nvPicPr>
        <p:blipFill>
          <a:blip r:embed="rId4" cstate="print"/>
          <a:stretch>
            <a:fillRect/>
          </a:stretch>
        </p:blipFill>
        <p:spPr>
          <a:xfrm>
            <a:off x="4029075" y="3686175"/>
            <a:ext cx="5114925" cy="3171825"/>
          </a:xfrm>
        </p:spPr>
      </p:pic>
      <p:pic>
        <p:nvPicPr>
          <p:cNvPr id="7" name="Imagem 6" descr="230px-Hands-free_Driving.jpg"/>
          <p:cNvPicPr>
            <a:picLocks noChangeAspect="1"/>
          </p:cNvPicPr>
          <p:nvPr/>
        </p:nvPicPr>
        <p:blipFill>
          <a:blip r:embed="rId5" cstate="print"/>
          <a:stretch>
            <a:fillRect/>
          </a:stretch>
        </p:blipFill>
        <p:spPr>
          <a:xfrm>
            <a:off x="0" y="3645025"/>
            <a:ext cx="4067944" cy="3212976"/>
          </a:xfrm>
          <a:prstGeom prst="rect">
            <a:avLst/>
          </a:prstGeom>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Skylar-Tibbits-4d-printing.jpg"/>
          <p:cNvPicPr>
            <a:picLocks noChangeAspect="1"/>
          </p:cNvPicPr>
          <p:nvPr/>
        </p:nvPicPr>
        <p:blipFill>
          <a:blip r:embed="rId2" cstate="print">
            <a:lum bright="20000" contrast="-30000"/>
          </a:blip>
          <a:stretch>
            <a:fillRect/>
          </a:stretch>
        </p:blipFill>
        <p:spPr>
          <a:xfrm>
            <a:off x="1" y="0"/>
            <a:ext cx="9144000" cy="6858000"/>
          </a:xfrm>
          <a:prstGeom prst="rect">
            <a:avLst/>
          </a:prstGeom>
        </p:spPr>
      </p:pic>
      <p:sp>
        <p:nvSpPr>
          <p:cNvPr id="2" name="Título 1"/>
          <p:cNvSpPr>
            <a:spLocks noGrp="1"/>
          </p:cNvSpPr>
          <p:nvPr>
            <p:ph type="title"/>
          </p:nvPr>
        </p:nvSpPr>
        <p:spPr/>
        <p:txBody>
          <a:bodyPr/>
          <a:lstStyle/>
          <a:p>
            <a:r>
              <a:rPr lang="pt-PT" dirty="0" smtClean="0"/>
              <a:t>4D </a:t>
            </a:r>
            <a:r>
              <a:rPr lang="en-GB" dirty="0" smtClean="0"/>
              <a:t>Printing</a:t>
            </a:r>
            <a:endParaRPr lang="en-GB" dirty="0"/>
          </a:p>
        </p:txBody>
      </p:sp>
      <p:sp>
        <p:nvSpPr>
          <p:cNvPr id="3" name="Marcador de Posição de Conteúdo 2"/>
          <p:cNvSpPr>
            <a:spLocks noGrp="1"/>
          </p:cNvSpPr>
          <p:nvPr>
            <p:ph idx="1"/>
          </p:nvPr>
        </p:nvSpPr>
        <p:spPr/>
        <p:txBody>
          <a:bodyPr>
            <a:normAutofit fontScale="92500" lnSpcReduction="10000"/>
          </a:bodyPr>
          <a:lstStyle/>
          <a:p>
            <a:pPr lvl="0">
              <a:buNone/>
            </a:pPr>
            <a:r>
              <a:rPr lang="en-GB" sz="3000" dirty="0" smtClean="0">
                <a:ln>
                  <a:solidFill>
                    <a:schemeClr val="tx1"/>
                  </a:solidFill>
                </a:ln>
              </a:rPr>
              <a:t>	4D </a:t>
            </a:r>
            <a:r>
              <a:rPr lang="en-GB" sz="3000" dirty="0">
                <a:ln>
                  <a:solidFill>
                    <a:schemeClr val="tx1"/>
                  </a:solidFill>
                </a:ln>
              </a:rPr>
              <a:t>printing is not that far from happening. The great difference between 3D printing and 4D printing is that 3D prints are static objects and they are supposed to be used as they were printed. If we want to use them in a different away, we have to change them by ourselves. 4D prints are more useful because you don’t print static things</a:t>
            </a:r>
            <a:r>
              <a:rPr lang="en-US" sz="3000" dirty="0">
                <a:ln>
                  <a:solidFill>
                    <a:schemeClr val="tx1"/>
                  </a:solidFill>
                </a:ln>
              </a:rPr>
              <a:t>; you print things that turn into other things. 4D printers will incorporate time as the fourth dimension, so that the objects they create change their form when activated.</a:t>
            </a:r>
            <a:endParaRPr lang="pt-PT" sz="3000" dirty="0">
              <a:ln>
                <a:solidFill>
                  <a:schemeClr val="tx1"/>
                </a:solidFill>
              </a:ln>
            </a:endParaRPr>
          </a:p>
          <a:p>
            <a:endParaRPr lang="en-GB" dirty="0"/>
          </a:p>
        </p:txBody>
      </p:sp>
      <p:sp>
        <p:nvSpPr>
          <p:cNvPr id="5" name="CaixaDeTexto 4"/>
          <p:cNvSpPr txBox="1"/>
          <p:nvPr/>
        </p:nvSpPr>
        <p:spPr>
          <a:xfrm>
            <a:off x="6012160" y="188640"/>
            <a:ext cx="3131840" cy="1200329"/>
          </a:xfrm>
          <a:prstGeom prst="rect">
            <a:avLst/>
          </a:prstGeom>
          <a:noFill/>
        </p:spPr>
        <p:txBody>
          <a:bodyPr wrap="square" rtlCol="0">
            <a:spAutoFit/>
          </a:bodyPr>
          <a:lstStyle/>
          <a:p>
            <a:r>
              <a:rPr lang="pt-PT" dirty="0" smtClean="0">
                <a:hlinkClick r:id="rId3"/>
              </a:rPr>
              <a:t>http://video.mit.edu/watch/4d-printing-mit-self-folding-strand-13803/</a:t>
            </a:r>
            <a:endParaRPr lang="pt-PT" dirty="0" smtClean="0"/>
          </a:p>
          <a:p>
            <a:endParaRPr lang="pt-PT"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down)">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descr="4d-printing1.png"/>
          <p:cNvPicPr>
            <a:picLocks noChangeAspect="1"/>
          </p:cNvPicPr>
          <p:nvPr/>
        </p:nvPicPr>
        <p:blipFill>
          <a:blip r:embed="rId2" cstate="print"/>
          <a:stretch>
            <a:fillRect/>
          </a:stretch>
        </p:blipFill>
        <p:spPr>
          <a:xfrm>
            <a:off x="0" y="4077072"/>
            <a:ext cx="5364088" cy="2780929"/>
          </a:xfrm>
          <a:prstGeom prst="rect">
            <a:avLst/>
          </a:prstGeom>
        </p:spPr>
      </p:pic>
      <p:pic>
        <p:nvPicPr>
          <p:cNvPr id="4" name="Marcador de Posição de Conteúdo 3" descr="5460178-22079470-thumbnail.jpg"/>
          <p:cNvPicPr>
            <a:picLocks noGrp="1" noChangeAspect="1"/>
          </p:cNvPicPr>
          <p:nvPr>
            <p:ph idx="1"/>
          </p:nvPr>
        </p:nvPicPr>
        <p:blipFill>
          <a:blip r:embed="rId3" cstate="print"/>
          <a:srcRect r="23456"/>
          <a:stretch>
            <a:fillRect/>
          </a:stretch>
        </p:blipFill>
        <p:spPr>
          <a:xfrm>
            <a:off x="5255568" y="4064000"/>
            <a:ext cx="3888432" cy="2794000"/>
          </a:xfrm>
        </p:spPr>
      </p:pic>
      <p:pic>
        <p:nvPicPr>
          <p:cNvPr id="7" name="Imagem 6" descr="architectunv.jpg"/>
          <p:cNvPicPr>
            <a:picLocks noChangeAspect="1"/>
          </p:cNvPicPr>
          <p:nvPr/>
        </p:nvPicPr>
        <p:blipFill>
          <a:blip r:embed="rId4" cstate="print"/>
          <a:stretch>
            <a:fillRect/>
          </a:stretch>
        </p:blipFill>
        <p:spPr>
          <a:xfrm>
            <a:off x="4860032" y="0"/>
            <a:ext cx="4283968" cy="4146574"/>
          </a:xfrm>
          <a:prstGeom prst="rect">
            <a:avLst/>
          </a:prstGeom>
        </p:spPr>
      </p:pic>
      <p:pic>
        <p:nvPicPr>
          <p:cNvPr id="5" name="Imagem 4" descr="45370-skylartibbits-ted.jpg"/>
          <p:cNvPicPr>
            <a:picLocks noChangeAspect="1"/>
          </p:cNvPicPr>
          <p:nvPr/>
        </p:nvPicPr>
        <p:blipFill>
          <a:blip r:embed="rId5" cstate="print"/>
          <a:srcRect l="16927" r="24013" b="30001"/>
          <a:stretch>
            <a:fillRect/>
          </a:stretch>
        </p:blipFill>
        <p:spPr>
          <a:xfrm>
            <a:off x="0" y="0"/>
            <a:ext cx="4932040" cy="4152123"/>
          </a:xfrm>
          <a:prstGeom prst="rect">
            <a:avLst/>
          </a:prstGeom>
        </p:spPr>
      </p:pic>
      <p:sp>
        <p:nvSpPr>
          <p:cNvPr id="2" name="Título 1"/>
          <p:cNvSpPr>
            <a:spLocks noGrp="1"/>
          </p:cNvSpPr>
          <p:nvPr>
            <p:ph type="title"/>
          </p:nvPr>
        </p:nvSpPr>
        <p:spPr>
          <a:xfrm>
            <a:off x="539552" y="2564904"/>
            <a:ext cx="8604448" cy="1872208"/>
          </a:xfrm>
        </p:spPr>
        <p:txBody>
          <a:bodyPr>
            <a:noAutofit/>
          </a:bodyPr>
          <a:lstStyle/>
          <a:p>
            <a:r>
              <a:rPr lang="pt-PT" sz="9600" dirty="0" smtClean="0">
                <a:ln>
                  <a:solidFill>
                    <a:schemeClr val="accent1">
                      <a:lumMod val="60000"/>
                      <a:lumOff val="40000"/>
                    </a:schemeClr>
                  </a:solidFill>
                </a:ln>
                <a:solidFill>
                  <a:srgbClr val="002060"/>
                </a:solidFill>
              </a:rPr>
              <a:t>4D </a:t>
            </a:r>
            <a:r>
              <a:rPr lang="en-GB" sz="9600" dirty="0" smtClean="0">
                <a:ln>
                  <a:solidFill>
                    <a:schemeClr val="accent1">
                      <a:lumMod val="60000"/>
                      <a:lumOff val="40000"/>
                    </a:schemeClr>
                  </a:solidFill>
                </a:ln>
                <a:solidFill>
                  <a:srgbClr val="002060"/>
                </a:solidFill>
              </a:rPr>
              <a:t>Printing</a:t>
            </a:r>
            <a:endParaRPr lang="en-GB" sz="9600" dirty="0">
              <a:ln>
                <a:solidFill>
                  <a:schemeClr val="accent1">
                    <a:lumMod val="60000"/>
                    <a:lumOff val="40000"/>
                  </a:schemeClr>
                </a:solidFill>
              </a:ln>
              <a:solidFill>
                <a:srgbClr val="002060"/>
              </a:solidFill>
            </a:endParaRP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ptsd-virtual-reality.jpg"/>
          <p:cNvPicPr>
            <a:picLocks noChangeAspect="1"/>
          </p:cNvPicPr>
          <p:nvPr/>
        </p:nvPicPr>
        <p:blipFill>
          <a:blip r:embed="rId2" cstate="print">
            <a:lum bright="20000"/>
          </a:blip>
          <a:stretch>
            <a:fillRect/>
          </a:stretch>
        </p:blipFill>
        <p:spPr>
          <a:xfrm>
            <a:off x="1691680" y="4572000"/>
            <a:ext cx="5715000" cy="2286000"/>
          </a:xfrm>
          <a:prstGeom prst="rect">
            <a:avLst/>
          </a:prstGeom>
        </p:spPr>
      </p:pic>
      <p:pic>
        <p:nvPicPr>
          <p:cNvPr id="5" name="Imagem 4" descr="virtual_reality_helmet.jpg"/>
          <p:cNvPicPr>
            <a:picLocks noChangeAspect="1"/>
          </p:cNvPicPr>
          <p:nvPr/>
        </p:nvPicPr>
        <p:blipFill>
          <a:blip r:embed="rId3" cstate="print">
            <a:lum bright="40000"/>
          </a:blip>
          <a:stretch>
            <a:fillRect/>
          </a:stretch>
        </p:blipFill>
        <p:spPr>
          <a:xfrm rot="20113848">
            <a:off x="-566785" y="347214"/>
            <a:ext cx="4572000" cy="3284984"/>
          </a:xfrm>
          <a:prstGeom prst="rect">
            <a:avLst/>
          </a:prstGeom>
        </p:spPr>
      </p:pic>
      <p:pic>
        <p:nvPicPr>
          <p:cNvPr id="4" name="Imagem 3" descr="Virtual Reality Helmet drawing.jpg"/>
          <p:cNvPicPr>
            <a:picLocks noChangeAspect="1"/>
          </p:cNvPicPr>
          <p:nvPr/>
        </p:nvPicPr>
        <p:blipFill>
          <a:blip r:embed="rId4" cstate="print">
            <a:lum bright="30000"/>
          </a:blip>
          <a:srcRect b="19122"/>
          <a:stretch>
            <a:fillRect/>
          </a:stretch>
        </p:blipFill>
        <p:spPr>
          <a:xfrm rot="1020878">
            <a:off x="3874259" y="-224785"/>
            <a:ext cx="5715000" cy="4452714"/>
          </a:xfrm>
          <a:prstGeom prst="rect">
            <a:avLst/>
          </a:prstGeom>
        </p:spPr>
      </p:pic>
      <p:sp>
        <p:nvSpPr>
          <p:cNvPr id="3" name="Marcador de Posição de Conteúdo 2"/>
          <p:cNvSpPr>
            <a:spLocks noGrp="1"/>
          </p:cNvSpPr>
          <p:nvPr>
            <p:ph idx="1"/>
          </p:nvPr>
        </p:nvSpPr>
        <p:spPr>
          <a:xfrm>
            <a:off x="467544" y="1412776"/>
            <a:ext cx="8229600" cy="4392488"/>
          </a:xfrm>
        </p:spPr>
        <p:txBody>
          <a:bodyPr>
            <a:noAutofit/>
          </a:bodyPr>
          <a:lstStyle/>
          <a:p>
            <a:pPr>
              <a:buNone/>
            </a:pPr>
            <a:r>
              <a:rPr lang="en-GB" sz="2400" dirty="0" smtClean="0">
                <a:ln>
                  <a:solidFill>
                    <a:schemeClr val="tx1"/>
                  </a:solidFill>
                </a:ln>
              </a:rPr>
              <a:t>	To </a:t>
            </a:r>
            <a:r>
              <a:rPr lang="en-GB" sz="2400" dirty="0">
                <a:ln>
                  <a:solidFill>
                    <a:schemeClr val="tx1"/>
                  </a:solidFill>
                </a:ln>
              </a:rPr>
              <a:t>conclude, I think that technology is really important in our lives and in a near future it will help us even more. And this is a really good prediction. Technology also has its dangers because we lost privacy and with the passing of time, people are getting increasingly addicted to video games. These games allow us to create worlds where everything is possible and they are also putting our real life in the virtual world and it can bring some dangers to our life because everything we put online stays there forever. Some people prefer the virtual social network than the real social network and this is </a:t>
            </a:r>
            <a:r>
              <a:rPr lang="en-GB" sz="2400" dirty="0" smtClean="0">
                <a:ln>
                  <a:solidFill>
                    <a:schemeClr val="tx1"/>
                  </a:solidFill>
                </a:ln>
              </a:rPr>
              <a:t>worrying.</a:t>
            </a:r>
            <a:endParaRPr lang="pt-PT" sz="2400" dirty="0">
              <a:ln>
                <a:solidFill>
                  <a:schemeClr val="tx1"/>
                </a:solidFill>
              </a:ln>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descr="oreja.jpg"/>
          <p:cNvPicPr>
            <a:picLocks noChangeAspect="1"/>
          </p:cNvPicPr>
          <p:nvPr/>
        </p:nvPicPr>
        <p:blipFill>
          <a:blip r:embed="rId2" cstate="print">
            <a:lum bright="30000"/>
          </a:blip>
          <a:srcRect l="11009" t="4134" r="4511" b="8879"/>
          <a:stretch>
            <a:fillRect/>
          </a:stretch>
        </p:blipFill>
        <p:spPr>
          <a:xfrm>
            <a:off x="3203848" y="2897560"/>
            <a:ext cx="2808312" cy="3960440"/>
          </a:xfrm>
          <a:prstGeom prst="rect">
            <a:avLst/>
          </a:prstGeom>
        </p:spPr>
      </p:pic>
      <p:pic>
        <p:nvPicPr>
          <p:cNvPr id="5" name="Imagem 4" descr="foto250_48.jpg"/>
          <p:cNvPicPr>
            <a:picLocks noChangeAspect="1"/>
          </p:cNvPicPr>
          <p:nvPr/>
        </p:nvPicPr>
        <p:blipFill>
          <a:blip r:embed="rId3" cstate="print">
            <a:lum bright="20000"/>
          </a:blip>
          <a:stretch>
            <a:fillRect/>
          </a:stretch>
        </p:blipFill>
        <p:spPr>
          <a:xfrm rot="1227373">
            <a:off x="6079205" y="203294"/>
            <a:ext cx="3175000" cy="3429000"/>
          </a:xfrm>
          <a:prstGeom prst="rect">
            <a:avLst/>
          </a:prstGeom>
        </p:spPr>
      </p:pic>
      <p:pic>
        <p:nvPicPr>
          <p:cNvPr id="4" name="Imagem 3" descr="tecnologias_futuro.jpg"/>
          <p:cNvPicPr>
            <a:picLocks noChangeAspect="1"/>
          </p:cNvPicPr>
          <p:nvPr/>
        </p:nvPicPr>
        <p:blipFill>
          <a:blip r:embed="rId4" cstate="print">
            <a:lum bright="30000"/>
          </a:blip>
          <a:stretch>
            <a:fillRect/>
          </a:stretch>
        </p:blipFill>
        <p:spPr>
          <a:xfrm rot="20850632">
            <a:off x="-94622" y="304966"/>
            <a:ext cx="3163788" cy="3138478"/>
          </a:xfrm>
          <a:prstGeom prst="rect">
            <a:avLst/>
          </a:prstGeom>
        </p:spPr>
      </p:pic>
      <p:sp>
        <p:nvSpPr>
          <p:cNvPr id="3" name="Marcador de Posição de Conteúdo 2"/>
          <p:cNvSpPr>
            <a:spLocks noGrp="1"/>
          </p:cNvSpPr>
          <p:nvPr>
            <p:ph idx="1"/>
          </p:nvPr>
        </p:nvSpPr>
        <p:spPr/>
        <p:txBody>
          <a:bodyPr/>
          <a:lstStyle/>
          <a:p>
            <a:pPr>
              <a:buNone/>
            </a:pPr>
            <a:r>
              <a:rPr lang="en-GB" dirty="0"/>
              <a:t>	</a:t>
            </a:r>
            <a:r>
              <a:rPr lang="en-GB" dirty="0" smtClean="0"/>
              <a:t>Another disadvantage is the fact that we assume so many different identities and we begin to lose our own sense of identity. Despite that, in my opinion, I think everyone should learn to deal with technology because in the future it will be even more advanced and useful. </a:t>
            </a:r>
            <a:endParaRPr lang="pt-PT" dirty="0" smtClean="0"/>
          </a:p>
          <a:p>
            <a:endParaRPr lang="pt-PT"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turo-mente-1.jpg"/>
          <p:cNvPicPr>
            <a:picLocks noChangeAspect="1"/>
          </p:cNvPicPr>
          <p:nvPr/>
        </p:nvPicPr>
        <p:blipFill>
          <a:blip r:embed="rId2" cstate="print"/>
          <a:srcRect l="7837" r="16042"/>
          <a:stretch>
            <a:fillRect/>
          </a:stretch>
        </p:blipFill>
        <p:spPr>
          <a:xfrm>
            <a:off x="0" y="0"/>
            <a:ext cx="4283968" cy="2475600"/>
          </a:xfrm>
          <a:prstGeom prst="rect">
            <a:avLst/>
          </a:prstGeom>
        </p:spPr>
      </p:pic>
      <p:pic>
        <p:nvPicPr>
          <p:cNvPr id="6" name="Imagem 5" descr="human-vs-robot-13.jpg"/>
          <p:cNvPicPr>
            <a:picLocks noChangeAspect="1"/>
          </p:cNvPicPr>
          <p:nvPr/>
        </p:nvPicPr>
        <p:blipFill>
          <a:blip r:embed="rId3" cstate="print">
            <a:lum bright="10000"/>
          </a:blip>
          <a:srcRect b="9281"/>
          <a:stretch>
            <a:fillRect/>
          </a:stretch>
        </p:blipFill>
        <p:spPr>
          <a:xfrm>
            <a:off x="4283968" y="4128645"/>
            <a:ext cx="4860032" cy="2729355"/>
          </a:xfrm>
          <a:prstGeom prst="rect">
            <a:avLst/>
          </a:prstGeom>
        </p:spPr>
      </p:pic>
      <p:pic>
        <p:nvPicPr>
          <p:cNvPr id="7" name="Imagem 6" descr="4dprintingmaterial-2.jpg"/>
          <p:cNvPicPr>
            <a:picLocks noChangeAspect="1"/>
          </p:cNvPicPr>
          <p:nvPr/>
        </p:nvPicPr>
        <p:blipFill>
          <a:blip r:embed="rId4" cstate="print"/>
          <a:srcRect l="5002" r="15843" b="7976"/>
          <a:stretch>
            <a:fillRect/>
          </a:stretch>
        </p:blipFill>
        <p:spPr>
          <a:xfrm>
            <a:off x="0" y="4221088"/>
            <a:ext cx="4355976" cy="2636912"/>
          </a:xfrm>
          <a:prstGeom prst="rect">
            <a:avLst/>
          </a:prstGeom>
        </p:spPr>
      </p:pic>
      <p:pic>
        <p:nvPicPr>
          <p:cNvPr id="8" name="Imagem 7" descr="driverless-car.jpg"/>
          <p:cNvPicPr>
            <a:picLocks noChangeAspect="1"/>
          </p:cNvPicPr>
          <p:nvPr/>
        </p:nvPicPr>
        <p:blipFill>
          <a:blip r:embed="rId5" cstate="print"/>
          <a:srcRect l="4852" r="7221"/>
          <a:stretch>
            <a:fillRect/>
          </a:stretch>
        </p:blipFill>
        <p:spPr>
          <a:xfrm>
            <a:off x="4211960" y="0"/>
            <a:ext cx="4932040" cy="2536626"/>
          </a:xfrm>
          <a:prstGeom prst="rect">
            <a:avLst/>
          </a:prstGeom>
        </p:spPr>
      </p:pic>
      <p:pic>
        <p:nvPicPr>
          <p:cNvPr id="9" name="Imagem 8" descr="adaptive.jpg"/>
          <p:cNvPicPr>
            <a:picLocks noChangeAspect="1"/>
          </p:cNvPicPr>
          <p:nvPr/>
        </p:nvPicPr>
        <p:blipFill>
          <a:blip r:embed="rId6" cstate="print"/>
          <a:srcRect l="7944" t="14538" r="3350"/>
          <a:stretch>
            <a:fillRect/>
          </a:stretch>
        </p:blipFill>
        <p:spPr>
          <a:xfrm>
            <a:off x="0" y="2492896"/>
            <a:ext cx="4211960" cy="1800200"/>
          </a:xfrm>
          <a:prstGeom prst="rect">
            <a:avLst/>
          </a:prstGeom>
        </p:spPr>
      </p:pic>
      <p:sp>
        <p:nvSpPr>
          <p:cNvPr id="2" name="Título 1"/>
          <p:cNvSpPr>
            <a:spLocks noGrp="1"/>
          </p:cNvSpPr>
          <p:nvPr>
            <p:ph type="title"/>
          </p:nvPr>
        </p:nvSpPr>
        <p:spPr>
          <a:xfrm>
            <a:off x="3923928" y="4797152"/>
            <a:ext cx="5220072" cy="2060848"/>
          </a:xfrm>
        </p:spPr>
        <p:txBody>
          <a:bodyPr>
            <a:normAutofit fontScale="90000"/>
          </a:bodyPr>
          <a:lstStyle/>
          <a:p>
            <a:r>
              <a:rPr lang="pt-PT" dirty="0" smtClean="0">
                <a:ln>
                  <a:solidFill>
                    <a:schemeClr val="tx1"/>
                  </a:solidFill>
                </a:ln>
              </a:rPr>
              <a:t>Trabalho realizado por:</a:t>
            </a:r>
            <a:br>
              <a:rPr lang="pt-PT" dirty="0" smtClean="0">
                <a:ln>
                  <a:solidFill>
                    <a:schemeClr val="tx1"/>
                  </a:solidFill>
                </a:ln>
              </a:rPr>
            </a:br>
            <a:r>
              <a:rPr lang="pt-PT" dirty="0" smtClean="0">
                <a:ln>
                  <a:solidFill>
                    <a:schemeClr val="tx1"/>
                  </a:solidFill>
                </a:ln>
              </a:rPr>
              <a:t>Diana Santos nº8, 10ºG</a:t>
            </a:r>
            <a:endParaRPr lang="pt-PT" dirty="0">
              <a:ln>
                <a:solidFill>
                  <a:schemeClr val="tx1"/>
                </a:solidFill>
              </a:ln>
            </a:endParaRPr>
          </a:p>
        </p:txBody>
      </p:sp>
      <p:pic>
        <p:nvPicPr>
          <p:cNvPr id="10" name="Imagem 9" descr="driverless_car_interior1-420x0.jpg"/>
          <p:cNvPicPr>
            <a:picLocks noChangeAspect="1"/>
          </p:cNvPicPr>
          <p:nvPr/>
        </p:nvPicPr>
        <p:blipFill>
          <a:blip r:embed="rId7" cstate="print"/>
          <a:srcRect b="11765"/>
          <a:stretch>
            <a:fillRect/>
          </a:stretch>
        </p:blipFill>
        <p:spPr>
          <a:xfrm>
            <a:off x="4211960" y="2276872"/>
            <a:ext cx="4932040" cy="2160240"/>
          </a:xfrm>
          <a:prstGeom prst="rect">
            <a:avLst/>
          </a:prstGeom>
        </p:spPr>
      </p:pic>
    </p:spTree>
  </p:cSld>
  <p:clrMapOvr>
    <a:masterClrMapping/>
  </p:clrMapOvr>
  <p:transition>
    <p:strips dir="rd"/>
  </p:transition>
  <p:timing>
    <p:tnLst>
      <p:par>
        <p:cTn id="1" dur="indefinite" restart="never" nodeType="tmRoot"/>
      </p:par>
    </p:tnLst>
  </p:timing>
</p:sld>
</file>

<file path=ppt/theme/theme1.xml><?xml version="1.0" encoding="utf-8"?>
<a:theme xmlns:a="http://schemas.openxmlformats.org/drawingml/2006/main" name="Tema do Office">
  <a:themeElements>
    <a:clrScheme name="Confluê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TotalTime>
  <Words>88</Words>
  <Application>Microsoft Office PowerPoint</Application>
  <PresentationFormat>Apresentação no Ecrã (4:3)</PresentationFormat>
  <Paragraphs>13</Paragraphs>
  <Slides>9</Slides>
  <Notes>0</Notes>
  <HiddenSlides>0</HiddenSlides>
  <MMClips>0</MMClips>
  <ScaleCrop>false</ScaleCrop>
  <HeadingPairs>
    <vt:vector size="4" baseType="variant">
      <vt:variant>
        <vt:lpstr>Tema</vt:lpstr>
      </vt:variant>
      <vt:variant>
        <vt:i4>1</vt:i4>
      </vt:variant>
      <vt:variant>
        <vt:lpstr>Títulos dos diapositivos</vt:lpstr>
      </vt:variant>
      <vt:variant>
        <vt:i4>9</vt:i4>
      </vt:variant>
    </vt:vector>
  </HeadingPairs>
  <TitlesOfParts>
    <vt:vector size="10" baseType="lpstr">
      <vt:lpstr>Tema do Office</vt:lpstr>
      <vt:lpstr>My Own World Of  Technology</vt:lpstr>
      <vt:lpstr>Diapositivo 2</vt:lpstr>
      <vt:lpstr>Autonomous Car</vt:lpstr>
      <vt:lpstr>Autonomous Car</vt:lpstr>
      <vt:lpstr>4D Printing</vt:lpstr>
      <vt:lpstr>4D Printing</vt:lpstr>
      <vt:lpstr>Diapositivo 7</vt:lpstr>
      <vt:lpstr>Diapositivo 8</vt:lpstr>
      <vt:lpstr>Trabalho realizado por: Diana Santos nº8, 10ºG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Luís</dc:creator>
  <cp:lastModifiedBy>Luís</cp:lastModifiedBy>
  <cp:revision>8</cp:revision>
  <dcterms:created xsi:type="dcterms:W3CDTF">2014-03-23T09:59:57Z</dcterms:created>
  <dcterms:modified xsi:type="dcterms:W3CDTF">2014-03-23T11:17:19Z</dcterms:modified>
</cp:coreProperties>
</file>